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"/>
  </p:notesMasterIdLst>
  <p:sldIdLst>
    <p:sldId id="270" r:id="rId2"/>
    <p:sldId id="275" r:id="rId3"/>
    <p:sldId id="260" r:id="rId4"/>
    <p:sldId id="273" r:id="rId5"/>
    <p:sldId id="262" r:id="rId6"/>
    <p:sldId id="264" r:id="rId7"/>
    <p:sldId id="274" r:id="rId8"/>
    <p:sldId id="265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541" autoAdjust="0"/>
  </p:normalViewPr>
  <p:slideViewPr>
    <p:cSldViewPr>
      <p:cViewPr varScale="1">
        <p:scale>
          <a:sx n="77" d="100"/>
          <a:sy n="77" d="100"/>
        </p:scale>
        <p:origin x="-2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375D3-7F01-4C4F-9A5F-FA5007546228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7370C-E91B-4E7E-AE86-10703BA99D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7370C-E91B-4E7E-AE86-10703BA99D1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file:////var/folders/4c/5fwr9k611md4mx_dhqy87pxw0000gn/T/com.microsoft.Word/WebArchiveCopyPasteTempFiles/33132-cover.jpg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file:////var/folders/4c/5fwr9k611md4mx_dhqy87pxw0000gn/T/com.microsoft.Word/WebArchiveCopyPasteTempFiles/1010333011.jpg" TargetMode="External"/><Relationship Id="rId5" Type="http://schemas.openxmlformats.org/officeDocument/2006/relationships/image" Target="../media/image5.jpeg"/><Relationship Id="rId4" Type="http://schemas.openxmlformats.org/officeDocument/2006/relationships/image" Target="https://encrypted-tbn0.gstatic.com/images?q=tbn:ANd9GcTYnZT2_pXVLwIqNK8D3TNCJ6j-x2ppnqr2Ehjb3WQdqKSxmbgS7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683568" y="1700808"/>
            <a:ext cx="7848872" cy="3394531"/>
          </a:xfrm>
          <a:prstGeom prst="frame">
            <a:avLst/>
          </a:prstGeom>
          <a:ln w="127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Выставки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8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октября</a:t>
            </a:r>
            <a:endParaRPr lang="ru-RU" sz="8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library\Desktop\В работе\IMG_17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844824"/>
            <a:ext cx="6768751" cy="4629326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15616" y="908721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30 октября – День памяти  жертв политических репрессий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Студент\Мои документы_1\Загрузки\IMG_20181022_15035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3600399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539551" y="731312"/>
            <a:ext cx="404908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200-летию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 дня рождения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Ивана Сергеевича Тургенева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(1818 – 1883)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BF44271C-2009-4245-9380-43C3EEBF3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0144" y="836711"/>
            <a:ext cx="66149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2" descr="Картинки по запросу тургенев 200 летия со дня рождения">
            <a:extLst>
              <a:ext uri="{FF2B5EF4-FFF2-40B4-BE49-F238E27FC236}">
                <a16:creationId xmlns="" xmlns:a16="http://schemas.microsoft.com/office/drawing/2014/main" id="{5DDD353E-EA96-B543-B63B-14F2F8E85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22" y="889602"/>
            <a:ext cx="3907583" cy="2467390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  <a:effectLst>
            <a:outerShdw blurRad="50800" dist="50800" dir="54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120BBB9A-7F60-204A-B491-259F106C5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8637" y="35730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Рисунок 17" descr="Похожее изображение">
            <a:extLst>
              <a:ext uri="{FF2B5EF4-FFF2-40B4-BE49-F238E27FC236}">
                <a16:creationId xmlns="" xmlns:a16="http://schemas.microsoft.com/office/drawing/2014/main" id="{EA3C54E2-0CF8-5441-B5A2-2076B4E4D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37" y="3573016"/>
            <a:ext cx="2806700" cy="2806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EDD41D41-0564-B24F-AE8A-FD526C1E2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328" y="413816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9" name="Рисунок 4" descr="Картинки по запросу особые книги тургенева">
            <a:extLst>
              <a:ext uri="{FF2B5EF4-FFF2-40B4-BE49-F238E27FC236}">
                <a16:creationId xmlns="" xmlns:a16="http://schemas.microsoft.com/office/drawing/2014/main" id="{40D8EC61-6714-E842-9702-30DD21B6E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43596"/>
            <a:ext cx="1152877" cy="1833491"/>
          </a:xfrm>
          <a:prstGeom prst="rect">
            <a:avLst/>
          </a:prstGeom>
          <a:noFill/>
          <a:ln w="50800">
            <a:solidFill>
              <a:schemeClr val="bg2">
                <a:lumMod val="75000"/>
              </a:schemeClr>
            </a:solidFill>
          </a:ln>
          <a:effectLst>
            <a:outerShdw blurRad="50800" dist="50800" dir="54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62A8BF9-895C-0145-9B26-B47B6288F6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2180561" cy="5256584"/>
          </a:xfrm>
          <a:prstGeom prst="rect">
            <a:avLst/>
          </a:prstGeom>
        </p:spPr>
      </p:pic>
      <p:pic>
        <p:nvPicPr>
          <p:cNvPr id="3" name="Рисунок 2" descr="C:\Documents and Settings\Студент\Мои документы_1\Загрузки\IMG_20180822_142317~4.jpg">
            <a:extLst>
              <a:ext uri="{FF2B5EF4-FFF2-40B4-BE49-F238E27FC236}">
                <a16:creationId xmlns="" xmlns:a16="http://schemas.microsoft.com/office/drawing/2014/main" id="{128BFE71-A541-F449-BFC7-260420AF0BE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388843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5F59016-D9B6-7F4B-B275-706D856C62F2}"/>
              </a:ext>
            </a:extLst>
          </p:cNvPr>
          <p:cNvSpPr/>
          <p:nvPr/>
        </p:nvSpPr>
        <p:spPr>
          <a:xfrm>
            <a:off x="4067944" y="980728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 190-летию со дня рождения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Льва Николаевича Толстого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(1828 – 1910)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4710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Студент\Мои документы_1\Загрузки\IMG_20181022_151616.jpg"/>
          <p:cNvPicPr/>
          <p:nvPr/>
        </p:nvPicPr>
        <p:blipFill>
          <a:blip r:embed="rId2" cstate="print"/>
          <a:srcRect t="18181"/>
          <a:stretch>
            <a:fillRect/>
          </a:stretch>
        </p:blipFill>
        <p:spPr bwMode="auto">
          <a:xfrm>
            <a:off x="539552" y="3212976"/>
            <a:ext cx="381642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51520" y="1150577"/>
            <a:ext cx="46085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100-летию русского поэта,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исполнителя собственных песен Александра Аркадьевича Галича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(1918 – 1977)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1196752"/>
            <a:ext cx="4104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Великие люди России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выставка, посвященная выдающимся деятелям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нашей страны</a:t>
            </a:r>
            <a:endParaRPr lang="ru-RU" sz="2000" dirty="0"/>
          </a:p>
        </p:txBody>
      </p:sp>
      <p:pic>
        <p:nvPicPr>
          <p:cNvPr id="7" name="Рисунок 6" descr="C:\Documents and Settings\Студент\Мои документы\Загрузки\IMG_20181023_1137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81642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Студент\Мои документы_1\Загрузки\IMG_20181022_1503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12976"/>
            <a:ext cx="381642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940210"/>
            <a:ext cx="38884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170-летию русского</a:t>
            </a: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ученого, инженера, 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дного</a:t>
            </a:r>
            <a:r>
              <a:rPr kumimoji="0" lang="ru-RU" sz="2000" b="1" i="1" u="none" strike="noStrike" cap="none" normalizeH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 основоположников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паровозостроения России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Александра </a:t>
            </a:r>
            <a:r>
              <a:rPr kumimoji="0" lang="ru-RU" sz="2000" b="1" i="1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Парфеньевича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Бородина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(1848 – 1898)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1124744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 185-летию шведского химика, изобретателя, предпринимателя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Альфреда Нобеля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(1833 – 1896)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5" name="Рисунок 4" descr="C:\Documents and Settings\Студент\Мои документы_1\Загрузки\IMG_20181022_1516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12976"/>
            <a:ext cx="3744415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836713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 15-летию создания ОАО «Российские железные дороги»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Documents and Settings\Студент\Мои документы_1\Загрузки\IMG_20181022_1741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52839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Картинки по запросу ржд картинки на рабочий сто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9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Картинки по запросу ржд картинки на рабочий ст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4283968" cy="128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С Днем компан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780928"/>
            <a:ext cx="4012789" cy="188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Картинки по запросу ржд картинки на рабочий стол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676" y="2780928"/>
            <a:ext cx="2263109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0145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Студент\Мои документы_1\Загрузки\IMG_20181022_15063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20888"/>
            <a:ext cx="374441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703079"/>
            <a:ext cx="4355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 150-летию со дня образования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Северной железной дороги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C:\Users\library\Desktop\Соболева М.В._на сайт\фотография (14).JPG">
            <a:extLst>
              <a:ext uri="{FF2B5EF4-FFF2-40B4-BE49-F238E27FC236}">
                <a16:creationId xmlns="" xmlns:a16="http://schemas.microsoft.com/office/drawing/2014/main" id="{2B8475FC-1AA9-F14F-A3D8-1147FF657E89}"/>
              </a:ext>
            </a:extLst>
          </p:cNvPr>
          <p:cNvPicPr/>
          <p:nvPr/>
        </p:nvPicPr>
        <p:blipFill>
          <a:blip r:embed="rId3" cstate="print"/>
          <a:srcRect l="6942" t="8362" r="10796" b="1638"/>
          <a:stretch>
            <a:fillRect/>
          </a:stretch>
        </p:blipFill>
        <p:spPr bwMode="auto">
          <a:xfrm>
            <a:off x="4932040" y="1052736"/>
            <a:ext cx="3600400" cy="5112568"/>
          </a:xfrm>
          <a:prstGeom prst="rect">
            <a:avLst/>
          </a:prstGeom>
          <a:noFill/>
          <a:ln w="5715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13500000">
              <a:schemeClr val="bg2">
                <a:lumMod val="50000"/>
                <a:alpha val="50000"/>
              </a:scheme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3" descr="http://www.kartinkijane.ru/pic/201410/1680x1050/kartinkijane.ru-722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517233"/>
            <a:ext cx="5238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Обзор подготовила библиотекарь УТЖТ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 pitchFamily="34" charset="0"/>
                <a:cs typeface="Arial" pitchFamily="34" charset="0"/>
              </a:rPr>
              <a:t>–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филиала ПГУПС Соболева М.В.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26876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Приглашаем вас посетить библиотеку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УТЖТ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филиала ПГУПС</a:t>
            </a:r>
            <a:endParaRPr lang="ru-RU" sz="2400" b="1" i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 ознакомиться с нашими выставками!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7" name="Рисунок 6" descr="C:\Documents and Settings\Студент\Мои документы_1\Загрузки\IMG_20180913_145003~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17069"/>
            <a:ext cx="4464496" cy="2723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:\Рабочая_7 марта 2016\Фото библиотека_ для разбора\Фото для разбора Библиотека и я_июнь 2016\фотография(52).JPG">
            <a:extLst>
              <a:ext uri="{FF2B5EF4-FFF2-40B4-BE49-F238E27FC236}">
                <a16:creationId xmlns="" xmlns:a16="http://schemas.microsoft.com/office/drawing/2014/main" id="{F789A4B3-0253-4246-B670-319DAE05E73A}"/>
              </a:ext>
            </a:extLst>
          </p:cNvPr>
          <p:cNvPicPr/>
          <p:nvPr/>
        </p:nvPicPr>
        <p:blipFill rotWithShape="1">
          <a:blip r:embed="rId4" cstate="print"/>
          <a:srcRect l="6896" t="615" r="10346" b="-615"/>
          <a:stretch/>
        </p:blipFill>
        <p:spPr bwMode="auto">
          <a:xfrm>
            <a:off x="1331640" y="2708920"/>
            <a:ext cx="1512168" cy="2736304"/>
          </a:xfrm>
          <a:prstGeom prst="rect">
            <a:avLst/>
          </a:prstGeom>
          <a:noFill/>
          <a:ln w="57150">
            <a:solidFill>
              <a:schemeClr val="bg2">
                <a:lumMod val="90000"/>
              </a:schemeClr>
            </a:solidFill>
            <a:miter lim="800000"/>
            <a:headEnd/>
            <a:tailEnd/>
          </a:ln>
          <a:effectLst>
            <a:outerShdw blurRad="508000" dist="38100" dir="2700000" algn="tl" rotWithShape="0">
              <a:schemeClr val="bg2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1271</TotalTime>
  <Words>143</Words>
  <Application>Microsoft Office PowerPoint</Application>
  <PresentationFormat>Экран (4:3)</PresentationFormat>
  <Paragraphs>31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library</cp:lastModifiedBy>
  <cp:revision>111</cp:revision>
  <dcterms:modified xsi:type="dcterms:W3CDTF">2018-10-26T11:52:24Z</dcterms:modified>
</cp:coreProperties>
</file>